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6" r:id="rId6"/>
    <p:sldId id="258" r:id="rId7"/>
  </p:sldIdLst>
  <p:sldSz cx="12192000" cy="6858000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30F19D-2969-B466-19B4-1E67B8C815CE}" v="14" dt="2024-10-22T14:49:22.2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7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alee Merrell" userId="S::emerrell@sde.idaho.gov::841e720b-ec77-4e92-90c2-54738c8061ad" providerId="AD" clId="Web-{9238DF50-5222-78FC-8660-C155B535A17A}"/>
    <pc:docChg chg="addSld delSld modSld">
      <pc:chgData name="Emalee Merrell" userId="S::emerrell@sde.idaho.gov::841e720b-ec77-4e92-90c2-54738c8061ad" providerId="AD" clId="Web-{9238DF50-5222-78FC-8660-C155B535A17A}" dt="2024-08-05T19:11:08.841" v="85" actId="20577"/>
      <pc:docMkLst>
        <pc:docMk/>
      </pc:docMkLst>
      <pc:sldChg chg="modSp">
        <pc:chgData name="Emalee Merrell" userId="S::emerrell@sde.idaho.gov::841e720b-ec77-4e92-90c2-54738c8061ad" providerId="AD" clId="Web-{9238DF50-5222-78FC-8660-C155B535A17A}" dt="2024-08-05T19:10:59.497" v="83" actId="20577"/>
        <pc:sldMkLst>
          <pc:docMk/>
          <pc:sldMk cId="398510256" sldId="256"/>
        </pc:sldMkLst>
        <pc:spChg chg="mod">
          <ac:chgData name="Emalee Merrell" userId="S::emerrell@sde.idaho.gov::841e720b-ec77-4e92-90c2-54738c8061ad" providerId="AD" clId="Web-{9238DF50-5222-78FC-8660-C155B535A17A}" dt="2024-08-05T19:10:59.497" v="83" actId="20577"/>
          <ac:spMkLst>
            <pc:docMk/>
            <pc:sldMk cId="398510256" sldId="256"/>
            <ac:spMk id="2" creationId="{3A17B92A-EFD2-B90C-3C2B-F36023033272}"/>
          </ac:spMkLst>
        </pc:spChg>
      </pc:sldChg>
      <pc:sldChg chg="modSp add replId">
        <pc:chgData name="Emalee Merrell" userId="S::emerrell@sde.idaho.gov::841e720b-ec77-4e92-90c2-54738c8061ad" providerId="AD" clId="Web-{9238DF50-5222-78FC-8660-C155B535A17A}" dt="2024-08-05T19:11:08.841" v="85" actId="20577"/>
        <pc:sldMkLst>
          <pc:docMk/>
          <pc:sldMk cId="1846302773" sldId="258"/>
        </pc:sldMkLst>
        <pc:spChg chg="mod">
          <ac:chgData name="Emalee Merrell" userId="S::emerrell@sde.idaho.gov::841e720b-ec77-4e92-90c2-54738c8061ad" providerId="AD" clId="Web-{9238DF50-5222-78FC-8660-C155B535A17A}" dt="2024-08-05T19:11:08.841" v="85" actId="20577"/>
          <ac:spMkLst>
            <pc:docMk/>
            <pc:sldMk cId="1846302773" sldId="258"/>
            <ac:spMk id="2" creationId="{3A17B92A-EFD2-B90C-3C2B-F36023033272}"/>
          </ac:spMkLst>
        </pc:spChg>
      </pc:sldChg>
      <pc:sldChg chg="del">
        <pc:chgData name="Emalee Merrell" userId="S::emerrell@sde.idaho.gov::841e720b-ec77-4e92-90c2-54738c8061ad" providerId="AD" clId="Web-{9238DF50-5222-78FC-8660-C155B535A17A}" dt="2024-08-05T19:09:53.448" v="51"/>
        <pc:sldMkLst>
          <pc:docMk/>
          <pc:sldMk cId="4053839079" sldId="258"/>
        </pc:sldMkLst>
      </pc:sldChg>
    </pc:docChg>
  </pc:docChgLst>
  <pc:docChgLst>
    <pc:chgData name="Emalee Merrell" userId="S::emerrell@sde.idaho.gov::841e720b-ec77-4e92-90c2-54738c8061ad" providerId="AD" clId="Web-{5930F19D-2969-B466-19B4-1E67B8C815CE}"/>
    <pc:docChg chg="modSld">
      <pc:chgData name="Emalee Merrell" userId="S::emerrell@sde.idaho.gov::841e720b-ec77-4e92-90c2-54738c8061ad" providerId="AD" clId="Web-{5930F19D-2969-B466-19B4-1E67B8C815CE}" dt="2024-10-22T14:49:21.296" v="11" actId="20577"/>
      <pc:docMkLst>
        <pc:docMk/>
      </pc:docMkLst>
      <pc:sldChg chg="modSp">
        <pc:chgData name="Emalee Merrell" userId="S::emerrell@sde.idaho.gov::841e720b-ec77-4e92-90c2-54738c8061ad" providerId="AD" clId="Web-{5930F19D-2969-B466-19B4-1E67B8C815CE}" dt="2024-10-22T14:48:29.920" v="1" actId="20577"/>
        <pc:sldMkLst>
          <pc:docMk/>
          <pc:sldMk cId="2901471642" sldId="257"/>
        </pc:sldMkLst>
        <pc:spChg chg="mod">
          <ac:chgData name="Emalee Merrell" userId="S::emerrell@sde.idaho.gov::841e720b-ec77-4e92-90c2-54738c8061ad" providerId="AD" clId="Web-{5930F19D-2969-B466-19B4-1E67B8C815CE}" dt="2024-10-22T14:48:29.920" v="1" actId="20577"/>
          <ac:spMkLst>
            <pc:docMk/>
            <pc:sldMk cId="2901471642" sldId="257"/>
            <ac:spMk id="5" creationId="{3787F1F8-B395-EAEF-8ADE-096F4C33FF4E}"/>
          </ac:spMkLst>
        </pc:spChg>
      </pc:sldChg>
      <pc:sldChg chg="modSp">
        <pc:chgData name="Emalee Merrell" userId="S::emerrell@sde.idaho.gov::841e720b-ec77-4e92-90c2-54738c8061ad" providerId="AD" clId="Web-{5930F19D-2969-B466-19B4-1E67B8C815CE}" dt="2024-10-22T14:49:21.296" v="11" actId="20577"/>
        <pc:sldMkLst>
          <pc:docMk/>
          <pc:sldMk cId="1846302773" sldId="258"/>
        </pc:sldMkLst>
        <pc:spChg chg="mod">
          <ac:chgData name="Emalee Merrell" userId="S::emerrell@sde.idaho.gov::841e720b-ec77-4e92-90c2-54738c8061ad" providerId="AD" clId="Web-{5930F19D-2969-B466-19B4-1E67B8C815CE}" dt="2024-10-22T14:49:21.296" v="11" actId="20577"/>
          <ac:spMkLst>
            <pc:docMk/>
            <pc:sldMk cId="1846302773" sldId="258"/>
            <ac:spMk id="2" creationId="{3A17B92A-EFD2-B90C-3C2B-F36023033272}"/>
          </ac:spMkLst>
        </pc:spChg>
      </pc:sldChg>
    </pc:docChg>
  </pc:docChgLst>
  <pc:docChgLst>
    <pc:chgData name="Karyn Kilpatrick-Snell" userId="3a75f9bb-2097-4041-b6fb-5de1072b372c" providerId="ADAL" clId="{63D077D9-F8A3-4049-A488-DA8EF829E85C}"/>
    <pc:docChg chg="addSld">
      <pc:chgData name="Karyn Kilpatrick-Snell" userId="3a75f9bb-2097-4041-b6fb-5de1072b372c" providerId="ADAL" clId="{63D077D9-F8A3-4049-A488-DA8EF829E85C}" dt="2024-06-08T05:01:14.895" v="0" actId="680"/>
      <pc:docMkLst>
        <pc:docMk/>
      </pc:docMkLst>
      <pc:sldChg chg="new">
        <pc:chgData name="Karyn Kilpatrick-Snell" userId="3a75f9bb-2097-4041-b6fb-5de1072b372c" providerId="ADAL" clId="{63D077D9-F8A3-4049-A488-DA8EF829E85C}" dt="2024-06-08T05:01:14.895" v="0" actId="680"/>
        <pc:sldMkLst>
          <pc:docMk/>
          <pc:sldMk cId="4053839079" sldId="258"/>
        </pc:sldMkLst>
      </pc:sldChg>
    </pc:docChg>
  </pc:docChgLst>
  <pc:docChgLst>
    <pc:chgData name="Cathy Beals" userId="S::cbeals@sde.idaho.gov::12b84981-2139-4392-b161-d7eb41c0d58e" providerId="AD" clId="Web-{8DF14B1E-B226-61EC-7456-9844D52075B9}"/>
    <pc:docChg chg="addSld">
      <pc:chgData name="Cathy Beals" userId="S::cbeals@sde.idaho.gov::12b84981-2139-4392-b161-d7eb41c0d58e" providerId="AD" clId="Web-{8DF14B1E-B226-61EC-7456-9844D52075B9}" dt="2024-06-04T16:19:01.843" v="0"/>
      <pc:docMkLst>
        <pc:docMk/>
      </pc:docMkLst>
      <pc:sldChg chg="new">
        <pc:chgData name="Cathy Beals" userId="S::cbeals@sde.idaho.gov::12b84981-2139-4392-b161-d7eb41c0d58e" providerId="AD" clId="Web-{8DF14B1E-B226-61EC-7456-9844D52075B9}" dt="2024-06-04T16:19:01.843" v="0"/>
        <pc:sldMkLst>
          <pc:docMk/>
          <pc:sldMk cId="2901471642" sldId="257"/>
        </pc:sldMkLst>
      </pc:sldChg>
    </pc:docChg>
  </pc:docChgLst>
  <pc:docChgLst>
    <pc:chgData name="Karyn Kilpatrick-Snell" userId="S::kkilpatrick-snell@sde.idaho.gov::3a75f9bb-2097-4041-b6fb-5de1072b372c" providerId="AD" clId="Web-{F1AC61E2-C371-4293-BE09-09EEDAEF31F9}"/>
    <pc:docChg chg="modSld">
      <pc:chgData name="Karyn Kilpatrick-Snell" userId="S::kkilpatrick-snell@sde.idaho.gov::3a75f9bb-2097-4041-b6fb-5de1072b372c" providerId="AD" clId="Web-{F1AC61E2-C371-4293-BE09-09EEDAEF31F9}" dt="2024-06-30T21:35:58.727" v="26" actId="20577"/>
      <pc:docMkLst>
        <pc:docMk/>
      </pc:docMkLst>
      <pc:sldChg chg="modSp">
        <pc:chgData name="Karyn Kilpatrick-Snell" userId="S::kkilpatrick-snell@sde.idaho.gov::3a75f9bb-2097-4041-b6fb-5de1072b372c" providerId="AD" clId="Web-{F1AC61E2-C371-4293-BE09-09EEDAEF31F9}" dt="2024-06-30T21:35:52.742" v="25" actId="20577"/>
        <pc:sldMkLst>
          <pc:docMk/>
          <pc:sldMk cId="2901471642" sldId="257"/>
        </pc:sldMkLst>
        <pc:spChg chg="mod">
          <ac:chgData name="Karyn Kilpatrick-Snell" userId="S::kkilpatrick-snell@sde.idaho.gov::3a75f9bb-2097-4041-b6fb-5de1072b372c" providerId="AD" clId="Web-{F1AC61E2-C371-4293-BE09-09EEDAEF31F9}" dt="2024-06-30T21:35:52.742" v="25" actId="20577"/>
          <ac:spMkLst>
            <pc:docMk/>
            <pc:sldMk cId="2901471642" sldId="257"/>
            <ac:spMk id="5" creationId="{3787F1F8-B395-EAEF-8ADE-096F4C33FF4E}"/>
          </ac:spMkLst>
        </pc:spChg>
      </pc:sldChg>
      <pc:sldChg chg="modSp">
        <pc:chgData name="Karyn Kilpatrick-Snell" userId="S::kkilpatrick-snell@sde.idaho.gov::3a75f9bb-2097-4041-b6fb-5de1072b372c" providerId="AD" clId="Web-{F1AC61E2-C371-4293-BE09-09EEDAEF31F9}" dt="2024-06-30T21:35:58.727" v="26" actId="20577"/>
        <pc:sldMkLst>
          <pc:docMk/>
          <pc:sldMk cId="4053839079" sldId="258"/>
        </pc:sldMkLst>
        <pc:spChg chg="mod">
          <ac:chgData name="Karyn Kilpatrick-Snell" userId="S::kkilpatrick-snell@sde.idaho.gov::3a75f9bb-2097-4041-b6fb-5de1072b372c" providerId="AD" clId="Web-{F1AC61E2-C371-4293-BE09-09EEDAEF31F9}" dt="2024-06-30T21:35:58.727" v="26" actId="20577"/>
          <ac:spMkLst>
            <pc:docMk/>
            <pc:sldMk cId="4053839079" sldId="258"/>
            <ac:spMk id="2" creationId="{75B64EFB-501B-1182-5A5A-3DC301FB3D90}"/>
          </ac:spMkLst>
        </pc:spChg>
      </pc:sldChg>
    </pc:docChg>
  </pc:docChgLst>
  <pc:docChgLst>
    <pc:chgData name="Cathy Beals" userId="12b84981-2139-4392-b161-d7eb41c0d58e" providerId="ADAL" clId="{E11AFEB6-94A9-4740-B6C0-140F8F16154F}"/>
    <pc:docChg chg="custSel delSld modSld">
      <pc:chgData name="Cathy Beals" userId="12b84981-2139-4392-b161-d7eb41c0d58e" providerId="ADAL" clId="{E11AFEB6-94A9-4740-B6C0-140F8F16154F}" dt="2024-06-04T16:15:05.663" v="11" actId="14100"/>
      <pc:docMkLst>
        <pc:docMk/>
      </pc:docMkLst>
      <pc:sldChg chg="delSp modSp mod">
        <pc:chgData name="Cathy Beals" userId="12b84981-2139-4392-b161-d7eb41c0d58e" providerId="ADAL" clId="{E11AFEB6-94A9-4740-B6C0-140F8F16154F}" dt="2024-06-04T16:15:05.663" v="11" actId="14100"/>
        <pc:sldMkLst>
          <pc:docMk/>
          <pc:sldMk cId="398510256" sldId="256"/>
        </pc:sldMkLst>
        <pc:spChg chg="mod">
          <ac:chgData name="Cathy Beals" userId="12b84981-2139-4392-b161-d7eb41c0d58e" providerId="ADAL" clId="{E11AFEB6-94A9-4740-B6C0-140F8F16154F}" dt="2024-06-04T16:14:47.682" v="7" actId="6549"/>
          <ac:spMkLst>
            <pc:docMk/>
            <pc:sldMk cId="398510256" sldId="256"/>
            <ac:spMk id="2" creationId="{3A17B92A-EFD2-B90C-3C2B-F36023033272}"/>
          </ac:spMkLst>
        </pc:spChg>
        <pc:spChg chg="del mod">
          <ac:chgData name="Cathy Beals" userId="12b84981-2139-4392-b161-d7eb41c0d58e" providerId="ADAL" clId="{E11AFEB6-94A9-4740-B6C0-140F8F16154F}" dt="2024-06-04T16:14:58.479" v="9" actId="478"/>
          <ac:spMkLst>
            <pc:docMk/>
            <pc:sldMk cId="398510256" sldId="256"/>
            <ac:spMk id="3" creationId="{A4B9E5C9-6E78-5932-6CC1-58034F00DA41}"/>
          </ac:spMkLst>
        </pc:spChg>
        <pc:graphicFrameChg chg="mod modGraphic">
          <ac:chgData name="Cathy Beals" userId="12b84981-2139-4392-b161-d7eb41c0d58e" providerId="ADAL" clId="{E11AFEB6-94A9-4740-B6C0-140F8F16154F}" dt="2024-06-04T16:15:05.663" v="11" actId="14100"/>
          <ac:graphicFrameMkLst>
            <pc:docMk/>
            <pc:sldMk cId="398510256" sldId="256"/>
            <ac:graphicFrameMk id="5" creationId="{C3C1275C-FC3F-B8C5-ED2E-CFCFEB17724E}"/>
          </ac:graphicFrameMkLst>
        </pc:graphicFrameChg>
      </pc:sldChg>
      <pc:sldChg chg="del">
        <pc:chgData name="Cathy Beals" userId="12b84981-2139-4392-b161-d7eb41c0d58e" providerId="ADAL" clId="{E11AFEB6-94A9-4740-B6C0-140F8F16154F}" dt="2024-06-04T16:14:42.972" v="6" actId="47"/>
        <pc:sldMkLst>
          <pc:docMk/>
          <pc:sldMk cId="2308897953" sldId="257"/>
        </pc:sldMkLst>
      </pc:sldChg>
      <pc:sldChg chg="del">
        <pc:chgData name="Cathy Beals" userId="12b84981-2139-4392-b161-d7eb41c0d58e" providerId="ADAL" clId="{E11AFEB6-94A9-4740-B6C0-140F8F16154F}" dt="2024-06-04T16:14:42.972" v="6" actId="47"/>
        <pc:sldMkLst>
          <pc:docMk/>
          <pc:sldMk cId="268153222" sldId="258"/>
        </pc:sldMkLst>
      </pc:sldChg>
      <pc:sldChg chg="del">
        <pc:chgData name="Cathy Beals" userId="12b84981-2139-4392-b161-d7eb41c0d58e" providerId="ADAL" clId="{E11AFEB6-94A9-4740-B6C0-140F8F16154F}" dt="2024-06-04T16:14:42.972" v="6" actId="47"/>
        <pc:sldMkLst>
          <pc:docMk/>
          <pc:sldMk cId="2859910103" sldId="259"/>
        </pc:sldMkLst>
      </pc:sldChg>
      <pc:sldChg chg="del">
        <pc:chgData name="Cathy Beals" userId="12b84981-2139-4392-b161-d7eb41c0d58e" providerId="ADAL" clId="{E11AFEB6-94A9-4740-B6C0-140F8F16154F}" dt="2024-06-04T16:14:42.972" v="6" actId="47"/>
        <pc:sldMkLst>
          <pc:docMk/>
          <pc:sldMk cId="2200666897" sldId="260"/>
        </pc:sldMkLst>
      </pc:sldChg>
      <pc:sldChg chg="del">
        <pc:chgData name="Cathy Beals" userId="12b84981-2139-4392-b161-d7eb41c0d58e" providerId="ADAL" clId="{E11AFEB6-94A9-4740-B6C0-140F8F16154F}" dt="2024-06-04T16:14:42.972" v="6" actId="47"/>
        <pc:sldMkLst>
          <pc:docMk/>
          <pc:sldMk cId="535005888" sldId="261"/>
        </pc:sldMkLst>
      </pc:sldChg>
      <pc:sldChg chg="del">
        <pc:chgData name="Cathy Beals" userId="12b84981-2139-4392-b161-d7eb41c0d58e" providerId="ADAL" clId="{E11AFEB6-94A9-4740-B6C0-140F8F16154F}" dt="2024-06-04T16:14:42.972" v="6" actId="47"/>
        <pc:sldMkLst>
          <pc:docMk/>
          <pc:sldMk cId="523765004" sldId="262"/>
        </pc:sldMkLst>
      </pc:sldChg>
      <pc:sldChg chg="del">
        <pc:chgData name="Cathy Beals" userId="12b84981-2139-4392-b161-d7eb41c0d58e" providerId="ADAL" clId="{E11AFEB6-94A9-4740-B6C0-140F8F16154F}" dt="2024-06-04T16:14:42.972" v="6" actId="47"/>
        <pc:sldMkLst>
          <pc:docMk/>
          <pc:sldMk cId="2430628907" sldId="263"/>
        </pc:sldMkLst>
      </pc:sldChg>
      <pc:sldChg chg="del">
        <pc:chgData name="Cathy Beals" userId="12b84981-2139-4392-b161-d7eb41c0d58e" providerId="ADAL" clId="{E11AFEB6-94A9-4740-B6C0-140F8F16154F}" dt="2024-06-04T16:14:42.972" v="6" actId="47"/>
        <pc:sldMkLst>
          <pc:docMk/>
          <pc:sldMk cId="3349993732" sldId="264"/>
        </pc:sldMkLst>
      </pc:sldChg>
      <pc:sldChg chg="del">
        <pc:chgData name="Cathy Beals" userId="12b84981-2139-4392-b161-d7eb41c0d58e" providerId="ADAL" clId="{E11AFEB6-94A9-4740-B6C0-140F8F16154F}" dt="2024-06-04T16:14:42.972" v="6" actId="47"/>
        <pc:sldMkLst>
          <pc:docMk/>
          <pc:sldMk cId="959127622" sldId="265"/>
        </pc:sldMkLst>
      </pc:sldChg>
      <pc:sldChg chg="del">
        <pc:chgData name="Cathy Beals" userId="12b84981-2139-4392-b161-d7eb41c0d58e" providerId="ADAL" clId="{E11AFEB6-94A9-4740-B6C0-140F8F16154F}" dt="2024-06-04T16:14:42.972" v="6" actId="47"/>
        <pc:sldMkLst>
          <pc:docMk/>
          <pc:sldMk cId="3547522802" sldId="266"/>
        </pc:sldMkLst>
      </pc:sldChg>
      <pc:sldChg chg="del">
        <pc:chgData name="Cathy Beals" userId="12b84981-2139-4392-b161-d7eb41c0d58e" providerId="ADAL" clId="{E11AFEB6-94A9-4740-B6C0-140F8F16154F}" dt="2024-06-04T16:14:42.972" v="6" actId="47"/>
        <pc:sldMkLst>
          <pc:docMk/>
          <pc:sldMk cId="3485628045" sldId="267"/>
        </pc:sldMkLst>
      </pc:sldChg>
      <pc:sldChg chg="del">
        <pc:chgData name="Cathy Beals" userId="12b84981-2139-4392-b161-d7eb41c0d58e" providerId="ADAL" clId="{E11AFEB6-94A9-4740-B6C0-140F8F16154F}" dt="2024-06-04T16:14:42.972" v="6" actId="47"/>
        <pc:sldMkLst>
          <pc:docMk/>
          <pc:sldMk cId="1981398613" sldId="268"/>
        </pc:sldMkLst>
      </pc:sldChg>
      <pc:sldChg chg="del">
        <pc:chgData name="Cathy Beals" userId="12b84981-2139-4392-b161-d7eb41c0d58e" providerId="ADAL" clId="{E11AFEB6-94A9-4740-B6C0-140F8F16154F}" dt="2024-06-04T16:14:42.972" v="6" actId="47"/>
        <pc:sldMkLst>
          <pc:docMk/>
          <pc:sldMk cId="1384671128" sldId="269"/>
        </pc:sldMkLst>
      </pc:sldChg>
      <pc:sldChg chg="del">
        <pc:chgData name="Cathy Beals" userId="12b84981-2139-4392-b161-d7eb41c0d58e" providerId="ADAL" clId="{E11AFEB6-94A9-4740-B6C0-140F8F16154F}" dt="2024-06-04T16:14:42.972" v="6" actId="47"/>
        <pc:sldMkLst>
          <pc:docMk/>
          <pc:sldMk cId="2592377405" sldId="270"/>
        </pc:sldMkLst>
      </pc:sldChg>
      <pc:sldChg chg="del">
        <pc:chgData name="Cathy Beals" userId="12b84981-2139-4392-b161-d7eb41c0d58e" providerId="ADAL" clId="{E11AFEB6-94A9-4740-B6C0-140F8F16154F}" dt="2024-06-04T16:14:42.972" v="6" actId="47"/>
        <pc:sldMkLst>
          <pc:docMk/>
          <pc:sldMk cId="35976821" sldId="271"/>
        </pc:sldMkLst>
      </pc:sldChg>
      <pc:sldChg chg="del">
        <pc:chgData name="Cathy Beals" userId="12b84981-2139-4392-b161-d7eb41c0d58e" providerId="ADAL" clId="{E11AFEB6-94A9-4740-B6C0-140F8F16154F}" dt="2024-06-04T16:14:42.972" v="6" actId="47"/>
        <pc:sldMkLst>
          <pc:docMk/>
          <pc:sldMk cId="1318966691" sldId="272"/>
        </pc:sldMkLst>
      </pc:sldChg>
      <pc:sldChg chg="del">
        <pc:chgData name="Cathy Beals" userId="12b84981-2139-4392-b161-d7eb41c0d58e" providerId="ADAL" clId="{E11AFEB6-94A9-4740-B6C0-140F8F16154F}" dt="2024-06-04T16:14:42.972" v="6" actId="47"/>
        <pc:sldMkLst>
          <pc:docMk/>
          <pc:sldMk cId="1432047471" sldId="273"/>
        </pc:sldMkLst>
      </pc:sldChg>
      <pc:sldChg chg="del">
        <pc:chgData name="Cathy Beals" userId="12b84981-2139-4392-b161-d7eb41c0d58e" providerId="ADAL" clId="{E11AFEB6-94A9-4740-B6C0-140F8F16154F}" dt="2024-06-04T16:14:42.972" v="6" actId="47"/>
        <pc:sldMkLst>
          <pc:docMk/>
          <pc:sldMk cId="2729932544" sldId="274"/>
        </pc:sldMkLst>
      </pc:sldChg>
      <pc:sldChg chg="del">
        <pc:chgData name="Cathy Beals" userId="12b84981-2139-4392-b161-d7eb41c0d58e" providerId="ADAL" clId="{E11AFEB6-94A9-4740-B6C0-140F8F16154F}" dt="2024-06-04T16:14:42.972" v="6" actId="47"/>
        <pc:sldMkLst>
          <pc:docMk/>
          <pc:sldMk cId="4174843773" sldId="275"/>
        </pc:sldMkLst>
      </pc:sldChg>
      <pc:sldChg chg="del">
        <pc:chgData name="Cathy Beals" userId="12b84981-2139-4392-b161-d7eb41c0d58e" providerId="ADAL" clId="{E11AFEB6-94A9-4740-B6C0-140F8F16154F}" dt="2024-06-04T16:14:42.972" v="6" actId="47"/>
        <pc:sldMkLst>
          <pc:docMk/>
          <pc:sldMk cId="302249557" sldId="276"/>
        </pc:sldMkLst>
      </pc:sldChg>
      <pc:sldChg chg="del">
        <pc:chgData name="Cathy Beals" userId="12b84981-2139-4392-b161-d7eb41c0d58e" providerId="ADAL" clId="{E11AFEB6-94A9-4740-B6C0-140F8F16154F}" dt="2024-06-04T16:14:42.972" v="6" actId="47"/>
        <pc:sldMkLst>
          <pc:docMk/>
          <pc:sldMk cId="3642495004" sldId="277"/>
        </pc:sldMkLst>
      </pc:sldChg>
      <pc:sldChg chg="addSp delSp modSp del mod">
        <pc:chgData name="Cathy Beals" userId="12b84981-2139-4392-b161-d7eb41c0d58e" providerId="ADAL" clId="{E11AFEB6-94A9-4740-B6C0-140F8F16154F}" dt="2024-06-04T16:14:25.557" v="1" actId="47"/>
        <pc:sldMkLst>
          <pc:docMk/>
          <pc:sldMk cId="2872605964" sldId="278"/>
        </pc:sldMkLst>
        <pc:spChg chg="add mod">
          <ac:chgData name="Cathy Beals" userId="12b84981-2139-4392-b161-d7eb41c0d58e" providerId="ADAL" clId="{E11AFEB6-94A9-4740-B6C0-140F8F16154F}" dt="2024-06-04T16:14:20.126" v="0" actId="478"/>
          <ac:spMkLst>
            <pc:docMk/>
            <pc:sldMk cId="2872605964" sldId="278"/>
            <ac:spMk id="3" creationId="{DBDE5D4C-BC82-392E-C0BD-D62AEAAA7D68}"/>
          </ac:spMkLst>
        </pc:spChg>
        <pc:picChg chg="del">
          <ac:chgData name="Cathy Beals" userId="12b84981-2139-4392-b161-d7eb41c0d58e" providerId="ADAL" clId="{E11AFEB6-94A9-4740-B6C0-140F8F16154F}" dt="2024-06-04T16:14:20.126" v="0" actId="478"/>
          <ac:picMkLst>
            <pc:docMk/>
            <pc:sldMk cId="2872605964" sldId="278"/>
            <ac:picMk id="5" creationId="{51645C5B-3544-5530-1194-2C1DA3DB577C}"/>
          </ac:picMkLst>
        </pc:picChg>
      </pc:sldChg>
      <pc:sldChg chg="del">
        <pc:chgData name="Cathy Beals" userId="12b84981-2139-4392-b161-d7eb41c0d58e" providerId="ADAL" clId="{E11AFEB6-94A9-4740-B6C0-140F8F16154F}" dt="2024-06-04T16:14:26.704" v="2" actId="47"/>
        <pc:sldMkLst>
          <pc:docMk/>
          <pc:sldMk cId="3037026558" sldId="279"/>
        </pc:sldMkLst>
      </pc:sldChg>
      <pc:sldChg chg="del">
        <pc:chgData name="Cathy Beals" userId="12b84981-2139-4392-b161-d7eb41c0d58e" providerId="ADAL" clId="{E11AFEB6-94A9-4740-B6C0-140F8F16154F}" dt="2024-06-04T16:14:27.388" v="3" actId="47"/>
        <pc:sldMkLst>
          <pc:docMk/>
          <pc:sldMk cId="3483812151" sldId="280"/>
        </pc:sldMkLst>
      </pc:sldChg>
      <pc:sldChg chg="del">
        <pc:chgData name="Cathy Beals" userId="12b84981-2139-4392-b161-d7eb41c0d58e" providerId="ADAL" clId="{E11AFEB6-94A9-4740-B6C0-140F8F16154F}" dt="2024-06-04T16:14:28.053" v="4" actId="47"/>
        <pc:sldMkLst>
          <pc:docMk/>
          <pc:sldMk cId="1198934869" sldId="281"/>
        </pc:sldMkLst>
      </pc:sldChg>
      <pc:sldChg chg="del">
        <pc:chgData name="Cathy Beals" userId="12b84981-2139-4392-b161-d7eb41c0d58e" providerId="ADAL" clId="{E11AFEB6-94A9-4740-B6C0-140F8F16154F}" dt="2024-06-04T16:14:28.725" v="5" actId="47"/>
        <pc:sldMkLst>
          <pc:docMk/>
          <pc:sldMk cId="1870384791" sldId="282"/>
        </pc:sldMkLst>
      </pc:sldChg>
      <pc:sldChg chg="del">
        <pc:chgData name="Cathy Beals" userId="12b84981-2139-4392-b161-d7eb41c0d58e" providerId="ADAL" clId="{E11AFEB6-94A9-4740-B6C0-140F8F16154F}" dt="2024-06-04T16:14:42.972" v="6" actId="47"/>
        <pc:sldMkLst>
          <pc:docMk/>
          <pc:sldMk cId="2804683120" sldId="283"/>
        </pc:sldMkLst>
      </pc:sldChg>
    </pc:docChg>
  </pc:docChgLst>
  <pc:docChgLst>
    <pc:chgData name="Cathy Beals" userId="12b84981-2139-4392-b161-d7eb41c0d58e" providerId="ADAL" clId="{0551B49A-97B3-4A22-AAAE-DBA37F8FA703}"/>
    <pc:docChg chg="custSel modSld sldOrd">
      <pc:chgData name="Cathy Beals" userId="12b84981-2139-4392-b161-d7eb41c0d58e" providerId="ADAL" clId="{0551B49A-97B3-4A22-AAAE-DBA37F8FA703}" dt="2024-06-04T16:20:01.958" v="93" actId="207"/>
      <pc:docMkLst>
        <pc:docMk/>
      </pc:docMkLst>
      <pc:sldChg chg="addSp delSp modSp mod ord modClrScheme chgLayout">
        <pc:chgData name="Cathy Beals" userId="12b84981-2139-4392-b161-d7eb41c0d58e" providerId="ADAL" clId="{0551B49A-97B3-4A22-AAAE-DBA37F8FA703}" dt="2024-06-04T16:20:01.958" v="93" actId="207"/>
        <pc:sldMkLst>
          <pc:docMk/>
          <pc:sldMk cId="2901471642" sldId="257"/>
        </pc:sldMkLst>
        <pc:spChg chg="del mod ord">
          <ac:chgData name="Cathy Beals" userId="12b84981-2139-4392-b161-d7eb41c0d58e" providerId="ADAL" clId="{0551B49A-97B3-4A22-AAAE-DBA37F8FA703}" dt="2024-06-04T16:19:22.119" v="2" actId="700"/>
          <ac:spMkLst>
            <pc:docMk/>
            <pc:sldMk cId="2901471642" sldId="257"/>
            <ac:spMk id="2" creationId="{7EA6E2DF-2270-88CD-4DEF-F3B26C20FA02}"/>
          </ac:spMkLst>
        </pc:spChg>
        <pc:spChg chg="del mod ord">
          <ac:chgData name="Cathy Beals" userId="12b84981-2139-4392-b161-d7eb41c0d58e" providerId="ADAL" clId="{0551B49A-97B3-4A22-AAAE-DBA37F8FA703}" dt="2024-06-04T16:19:22.119" v="2" actId="700"/>
          <ac:spMkLst>
            <pc:docMk/>
            <pc:sldMk cId="2901471642" sldId="257"/>
            <ac:spMk id="3" creationId="{D6232759-8EE7-AD4B-6EBD-642D5A584E48}"/>
          </ac:spMkLst>
        </pc:spChg>
        <pc:spChg chg="add mod ord">
          <ac:chgData name="Cathy Beals" userId="12b84981-2139-4392-b161-d7eb41c0d58e" providerId="ADAL" clId="{0551B49A-97B3-4A22-AAAE-DBA37F8FA703}" dt="2024-06-04T16:20:01.958" v="93" actId="207"/>
          <ac:spMkLst>
            <pc:docMk/>
            <pc:sldMk cId="2901471642" sldId="257"/>
            <ac:spMk id="4" creationId="{00836C20-AD3C-0A75-51A2-63B47582553D}"/>
          </ac:spMkLst>
        </pc:spChg>
        <pc:spChg chg="add mod ord">
          <ac:chgData name="Cathy Beals" userId="12b84981-2139-4392-b161-d7eb41c0d58e" providerId="ADAL" clId="{0551B49A-97B3-4A22-AAAE-DBA37F8FA703}" dt="2024-06-04T16:19:54.740" v="92" actId="5793"/>
          <ac:spMkLst>
            <pc:docMk/>
            <pc:sldMk cId="2901471642" sldId="257"/>
            <ac:spMk id="5" creationId="{3787F1F8-B395-EAEF-8ADE-096F4C33FF4E}"/>
          </ac:spMkLst>
        </pc:spChg>
      </pc:sldChg>
    </pc:docChg>
  </pc:docChgLst>
  <pc:docChgLst>
    <pc:chgData name="Karyn Kilpatrick-Snell" userId="S::kkilpatrick-snell@sde.idaho.gov::3a75f9bb-2097-4041-b6fb-5de1072b372c" providerId="AD" clId="Web-{2893C204-EE1C-4A6F-BF5C-6B593410D3E9}"/>
    <pc:docChg chg="modSld">
      <pc:chgData name="Karyn Kilpatrick-Snell" userId="S::kkilpatrick-snell@sde.idaho.gov::3a75f9bb-2097-4041-b6fb-5de1072b372c" providerId="AD" clId="Web-{2893C204-EE1C-4A6F-BF5C-6B593410D3E9}" dt="2024-06-30T21:29:40.404" v="3" actId="20577"/>
      <pc:docMkLst>
        <pc:docMk/>
      </pc:docMkLst>
      <pc:sldChg chg="modSp">
        <pc:chgData name="Karyn Kilpatrick-Snell" userId="S::kkilpatrick-snell@sde.idaho.gov::3a75f9bb-2097-4041-b6fb-5de1072b372c" providerId="AD" clId="Web-{2893C204-EE1C-4A6F-BF5C-6B593410D3E9}" dt="2024-06-30T21:29:40.404" v="3" actId="20577"/>
        <pc:sldMkLst>
          <pc:docMk/>
          <pc:sldMk cId="4053839079" sldId="258"/>
        </pc:sldMkLst>
        <pc:spChg chg="mod">
          <ac:chgData name="Karyn Kilpatrick-Snell" userId="S::kkilpatrick-snell@sde.idaho.gov::3a75f9bb-2097-4041-b6fb-5de1072b372c" providerId="AD" clId="Web-{2893C204-EE1C-4A6F-BF5C-6B593410D3E9}" dt="2024-06-30T21:29:40.404" v="3" actId="20577"/>
          <ac:spMkLst>
            <pc:docMk/>
            <pc:sldMk cId="4053839079" sldId="258"/>
            <ac:spMk id="2" creationId="{75B64EFB-501B-1182-5A5A-3DC301FB3D9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29D49-461D-8FBC-9631-4805A525FC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355B20-E4B0-E4C7-D081-518250B549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18358F-23B9-09D9-F18B-B3BDFC3E6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22FCF-F331-4798-8F64-DF8B3ACDC1DB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8E75F3-836E-2DB6-3A3D-AD2DAE570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DD408C-E803-C01F-A3C9-282B8D941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0ED93-7EC4-4025-82C4-7301B9E2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534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0CC3D-F283-4ED9-4AB9-A6BD841D6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4DC2F2-A179-A2B5-C48C-A28D29EE4A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69A1F4-7733-6686-304F-E19A74AB2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22FCF-F331-4798-8F64-DF8B3ACDC1DB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1197C5-D1E8-C04A-3FE0-9457FE267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AD2D27-7C1B-F689-7E2E-9C22FE311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0ED93-7EC4-4025-82C4-7301B9E2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230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A834D9A-267F-F5CD-9BEA-E7766B66BA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8179AB-0477-B354-94A6-E7408D0D35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0C23FE-A7A1-0CBD-AB0A-8B322F35C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22FCF-F331-4798-8F64-DF8B3ACDC1DB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C0E0F6-51CD-A12E-9FCD-9E4CB173D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49F931-BE86-2AC8-4479-67C73A861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0ED93-7EC4-4025-82C4-7301B9E2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655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9F59A-067B-98F1-064D-753486BD2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CFCB57-76DF-A3E0-5B5D-DACF52701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DCFF07-20FE-24F7-064A-6643F446C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22FCF-F331-4798-8F64-DF8B3ACDC1DB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D43A63-7288-1E4E-E297-5A9990061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319ACF-8402-7CF6-71E1-61C8E2E61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0ED93-7EC4-4025-82C4-7301B9E2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923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8DDA7-7039-C0DF-409C-6B226C25A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3EE518-70EB-2E92-124C-F57FFD3F55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050FF0-37B1-DE7F-A442-3B7A43A0D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22FCF-F331-4798-8F64-DF8B3ACDC1DB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17DA66-419E-EDC7-CA4E-E7BE79296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549EB8-1788-544A-136B-07FF072CC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0ED93-7EC4-4025-82C4-7301B9E2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679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2BAEA-5CA3-58A3-040C-C28DAE621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9AF6E-2885-0F34-3DD2-0D6CCA1034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B6206C-B94F-1B9B-B428-8F920A936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D6E092-FC7F-58B0-9278-475BC25F0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22FCF-F331-4798-8F64-DF8B3ACDC1DB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1FF976-2CC3-1439-CA24-B0823B6A2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3399BB-AA39-1EAC-DDD9-AF2EA6112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0ED93-7EC4-4025-82C4-7301B9E2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82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BF10B-3C80-9892-9773-F8E70E4E2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879FA8-106D-9713-B75C-023D18753F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AD7728-5A48-911D-DB0F-27407DE4DC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4B2AE3-9339-F77E-189B-81E157EAA1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4B8EA9-6BA9-9593-7624-D16E366D9B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096AFA-2D85-21E2-AD11-E9B438AEA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22FCF-F331-4798-8F64-DF8B3ACDC1DB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F0FA28C-B97B-888E-275B-DCBAAA066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CCC4E8-6661-56D0-2A00-2872455A0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0ED93-7EC4-4025-82C4-7301B9E2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279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54BE9-1584-835A-0FC4-9C2F21468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5C8DC7-7C6C-05A2-79CA-634803F7D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22FCF-F331-4798-8F64-DF8B3ACDC1DB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FCF77C-9DD4-6A3F-D666-91BFCE617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237EC1-EB8A-C579-252E-EF93866B7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0ED93-7EC4-4025-82C4-7301B9E2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403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EE0472-2147-2FEE-9A6B-74B0E7550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22FCF-F331-4798-8F64-DF8B3ACDC1DB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A394A1-F570-3EF0-E0CC-DDF4E445D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34E223-337C-FD4C-2143-387941D19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0ED93-7EC4-4025-82C4-7301B9E2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868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A56B9-B085-26CD-CC06-A02E0E8D0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B0045B-A3CF-4A57-926C-70C8E9F0A6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7FC44F-AD93-F4DA-58C0-588F5E8F28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C96C17-790C-035A-1B60-0F0FE40DA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22FCF-F331-4798-8F64-DF8B3ACDC1DB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2E6CD1-F3BC-7BA6-365B-A6870E5F1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3972BD-08EE-7AD6-216D-DCD7EFBF6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0ED93-7EC4-4025-82C4-7301B9E2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819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73511-B08A-4BB9-0221-8A66FBEA9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8DC39F-B05B-FBD2-01A7-FC4A28E5BC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EFFACE-7429-8710-682B-6C0EC9BC67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CE1147-777B-8EA1-C40C-CFC33AD06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22FCF-F331-4798-8F64-DF8B3ACDC1DB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ECC9DB-5925-67BA-A6C4-25148CBD5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88DA62-175A-BF32-8E8F-52DD590C1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0ED93-7EC4-4025-82C4-7301B9E2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350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134E83-E12E-F18D-C98B-860B18D8D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5EC3AF-7E04-CEF1-B0E7-256EA80D7E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B674A5-BB64-A483-0864-6363C3B39A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422FCF-F331-4798-8F64-DF8B3ACDC1DB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8FF05D-1DD8-7D82-AF71-8473F21D97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D0AEF4-490F-A780-CCFD-61B4A508A4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70ED93-7EC4-4025-82C4-7301B9E2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544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0836C20-AD3C-0A75-51A2-63B47582553D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/>
              <a:t>Standards Cards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87F1F8-B395-EAEF-8ADE-096F4C33FF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ADD: Subject Area – Section </a:t>
            </a:r>
          </a:p>
        </p:txBody>
      </p:sp>
    </p:spTree>
    <p:extLst>
      <p:ext uri="{BB962C8B-B14F-4D97-AF65-F5344CB8AC3E}">
        <p14:creationId xmlns:p14="http://schemas.microsoft.com/office/powerpoint/2010/main" val="2901471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17B92A-EFD2-B90C-3C2B-F360230332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ln w="76200">
            <a:solidFill>
              <a:schemeClr val="accent6">
                <a:lumMod val="75000"/>
              </a:schemeClr>
            </a:solidFill>
          </a:ln>
        </p:spPr>
        <p:txBody>
          <a:bodyPr>
            <a:noAutofit/>
          </a:bodyPr>
          <a:lstStyle/>
          <a:p>
            <a:r>
              <a:rPr lang="en-US" sz="3200" dirty="0"/>
              <a:t>Copy and Past the standard here.</a:t>
            </a:r>
            <a:br>
              <a:rPr lang="en-US" sz="3200" dirty="0"/>
            </a:br>
            <a:br>
              <a:rPr lang="en-US" sz="3200" dirty="0"/>
            </a:br>
            <a:r>
              <a:rPr lang="en-US" sz="3200" dirty="0"/>
              <a:t>Duplicate this slide as many times as needed to have one for each standard.</a:t>
            </a:r>
            <a:br>
              <a:rPr lang="en-US" sz="3200" dirty="0"/>
            </a:br>
            <a:endParaRPr lang="en-US" sz="3200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3C1275C-FC3F-B8C5-ED2E-CFCFEB1772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3337485"/>
              </p:ext>
            </p:extLst>
          </p:nvPr>
        </p:nvGraphicFramePr>
        <p:xfrm>
          <a:off x="1524000" y="4355184"/>
          <a:ext cx="9213130" cy="9946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2626">
                  <a:extLst>
                    <a:ext uri="{9D8B030D-6E8A-4147-A177-3AD203B41FA5}">
                      <a16:colId xmlns:a16="http://schemas.microsoft.com/office/drawing/2014/main" val="1393630088"/>
                    </a:ext>
                  </a:extLst>
                </a:gridCol>
                <a:gridCol w="1842626">
                  <a:extLst>
                    <a:ext uri="{9D8B030D-6E8A-4147-A177-3AD203B41FA5}">
                      <a16:colId xmlns:a16="http://schemas.microsoft.com/office/drawing/2014/main" val="1766584171"/>
                    </a:ext>
                  </a:extLst>
                </a:gridCol>
                <a:gridCol w="1842626">
                  <a:extLst>
                    <a:ext uri="{9D8B030D-6E8A-4147-A177-3AD203B41FA5}">
                      <a16:colId xmlns:a16="http://schemas.microsoft.com/office/drawing/2014/main" val="1204857798"/>
                    </a:ext>
                  </a:extLst>
                </a:gridCol>
                <a:gridCol w="1842626">
                  <a:extLst>
                    <a:ext uri="{9D8B030D-6E8A-4147-A177-3AD203B41FA5}">
                      <a16:colId xmlns:a16="http://schemas.microsoft.com/office/drawing/2014/main" val="1913222429"/>
                    </a:ext>
                  </a:extLst>
                </a:gridCol>
                <a:gridCol w="1842626">
                  <a:extLst>
                    <a:ext uri="{9D8B030D-6E8A-4147-A177-3AD203B41FA5}">
                      <a16:colId xmlns:a16="http://schemas.microsoft.com/office/drawing/2014/main" val="841424751"/>
                    </a:ext>
                  </a:extLst>
                </a:gridCol>
              </a:tblGrid>
              <a:tr h="497346">
                <a:tc>
                  <a:txBody>
                    <a:bodyPr/>
                    <a:lstStyle/>
                    <a:p>
                      <a:r>
                        <a:rPr lang="en-US"/>
                        <a:t>Readiness: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Endurance: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Assessed: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Leverage: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Score: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5967578"/>
                  </a:ext>
                </a:extLst>
              </a:tr>
              <a:tr h="49734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54473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510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17B92A-EFD2-B90C-3C2B-F360230332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ln w="76200">
            <a:solidFill>
              <a:schemeClr val="accent6">
                <a:lumMod val="75000"/>
              </a:schemeClr>
            </a:solidFill>
          </a:ln>
        </p:spPr>
        <p:txBody>
          <a:bodyPr>
            <a:noAutofit/>
          </a:bodyPr>
          <a:lstStyle/>
          <a:p>
            <a:r>
              <a:rPr lang="en-US" sz="3200" dirty="0">
                <a:ea typeface="+mj-lt"/>
                <a:cs typeface="+mj-lt"/>
              </a:rPr>
              <a:t>Printer setting should be single sided with 2 slides per page.</a:t>
            </a:r>
            <a:br>
              <a:rPr lang="en-US" sz="3200" dirty="0"/>
            </a:br>
            <a:br>
              <a:rPr lang="en-US" sz="3200" dirty="0"/>
            </a:br>
            <a:r>
              <a:rPr lang="en-US" sz="3200" dirty="0"/>
              <a:t>Cut pages in half.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3C1275C-FC3F-B8C5-ED2E-CFCFEB17724E}"/>
              </a:ext>
            </a:extLst>
          </p:cNvPr>
          <p:cNvGraphicFramePr>
            <a:graphicFrameLocks noGrp="1"/>
          </p:cNvGraphicFramePr>
          <p:nvPr/>
        </p:nvGraphicFramePr>
        <p:xfrm>
          <a:off x="1524000" y="4355184"/>
          <a:ext cx="9213130" cy="9946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2626">
                  <a:extLst>
                    <a:ext uri="{9D8B030D-6E8A-4147-A177-3AD203B41FA5}">
                      <a16:colId xmlns:a16="http://schemas.microsoft.com/office/drawing/2014/main" val="1393630088"/>
                    </a:ext>
                  </a:extLst>
                </a:gridCol>
                <a:gridCol w="1842626">
                  <a:extLst>
                    <a:ext uri="{9D8B030D-6E8A-4147-A177-3AD203B41FA5}">
                      <a16:colId xmlns:a16="http://schemas.microsoft.com/office/drawing/2014/main" val="1766584171"/>
                    </a:ext>
                  </a:extLst>
                </a:gridCol>
                <a:gridCol w="1842626">
                  <a:extLst>
                    <a:ext uri="{9D8B030D-6E8A-4147-A177-3AD203B41FA5}">
                      <a16:colId xmlns:a16="http://schemas.microsoft.com/office/drawing/2014/main" val="1204857798"/>
                    </a:ext>
                  </a:extLst>
                </a:gridCol>
                <a:gridCol w="1842626">
                  <a:extLst>
                    <a:ext uri="{9D8B030D-6E8A-4147-A177-3AD203B41FA5}">
                      <a16:colId xmlns:a16="http://schemas.microsoft.com/office/drawing/2014/main" val="1913222429"/>
                    </a:ext>
                  </a:extLst>
                </a:gridCol>
                <a:gridCol w="1842626">
                  <a:extLst>
                    <a:ext uri="{9D8B030D-6E8A-4147-A177-3AD203B41FA5}">
                      <a16:colId xmlns:a16="http://schemas.microsoft.com/office/drawing/2014/main" val="841424751"/>
                    </a:ext>
                  </a:extLst>
                </a:gridCol>
              </a:tblGrid>
              <a:tr h="497346">
                <a:tc>
                  <a:txBody>
                    <a:bodyPr/>
                    <a:lstStyle/>
                    <a:p>
                      <a:r>
                        <a:rPr lang="en-US"/>
                        <a:t>Readiness: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Endurance: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Assessed: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Leverage: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Score: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5967578"/>
                  </a:ext>
                </a:extLst>
              </a:tr>
              <a:tr h="49734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54473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6302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7BC671E88A3974E990BDA9703AF2E6B" ma:contentTypeVersion="18" ma:contentTypeDescription="Create a new document." ma:contentTypeScope="" ma:versionID="a6b57803a63ad867d47f4c90f6fea324">
  <xsd:schema xmlns:xsd="http://www.w3.org/2001/XMLSchema" xmlns:xs="http://www.w3.org/2001/XMLSchema" xmlns:p="http://schemas.microsoft.com/office/2006/metadata/properties" xmlns:ns2="c1247428-fd42-4310-8ce0-2a8eef3b4b9d" xmlns:ns3="347fdffe-4417-491f-94c9-031fdee12bd3" targetNamespace="http://schemas.microsoft.com/office/2006/metadata/properties" ma:root="true" ma:fieldsID="a584d86377e337218839182c68ddb1f0" ns2:_="" ns3:_="">
    <xsd:import namespace="c1247428-fd42-4310-8ce0-2a8eef3b4b9d"/>
    <xsd:import namespace="347fdffe-4417-491f-94c9-031fdee12bd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247428-fd42-4310-8ce0-2a8eef3b4b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a1108a9c-c60f-4436-8818-bfc3735f3bd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7fdffe-4417-491f-94c9-031fdee12bd3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a3c63607-9c94-4cd6-8c72-235d25454467}" ma:internalName="TaxCatchAll" ma:showField="CatchAllData" ma:web="347fdffe-4417-491f-94c9-031fdee12b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1247428-fd42-4310-8ce0-2a8eef3b4b9d">
      <Terms xmlns="http://schemas.microsoft.com/office/infopath/2007/PartnerControls"/>
    </lcf76f155ced4ddcb4097134ff3c332f>
    <TaxCatchAll xmlns="347fdffe-4417-491f-94c9-031fdee12bd3" xsi:nil="true"/>
  </documentManagement>
</p:properties>
</file>

<file path=customXml/itemProps1.xml><?xml version="1.0" encoding="utf-8"?>
<ds:datastoreItem xmlns:ds="http://schemas.openxmlformats.org/officeDocument/2006/customXml" ds:itemID="{C1EACA4E-D3CC-4256-BA41-8720538CD08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62A3BE1-039C-45AF-B372-9D2D408DDFD0}">
  <ds:schemaRefs>
    <ds:schemaRef ds:uri="347fdffe-4417-491f-94c9-031fdee12bd3"/>
    <ds:schemaRef ds:uri="c1247428-fd42-4310-8ce0-2a8eef3b4b9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D8F755F9-1F82-4702-84D7-5B235D55F28F}">
  <ds:schemaRefs>
    <ds:schemaRef ds:uri="http://schemas.openxmlformats.org/package/2006/metadata/core-properties"/>
    <ds:schemaRef ds:uri="c1247428-fd42-4310-8ce0-2a8eef3b4b9d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microsoft.com/office/2006/metadata/properties"/>
    <ds:schemaRef ds:uri="http://www.w3.org/XML/1998/namespace"/>
    <ds:schemaRef ds:uri="http://purl.org/dc/elements/1.1/"/>
    <ds:schemaRef ds:uri="347fdffe-4417-491f-94c9-031fdee12bd3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</Words>
  <Application>Microsoft Office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Standards Cards </vt:lpstr>
      <vt:lpstr>Copy and Past the standard here.  Duplicate this slide as many times as needed to have one for each standard. </vt:lpstr>
      <vt:lpstr>Printer setting should be single sided with 2 slides per page.  Cut pages in half.</vt:lpstr>
    </vt:vector>
  </TitlesOfParts>
  <Company>Idaho State 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Standards Cards Template</dc:title>
  <dc:creator>Andrea Baerwald</dc:creator>
  <cp:lastModifiedBy>Brad Starks</cp:lastModifiedBy>
  <cp:revision>43</cp:revision>
  <cp:lastPrinted>2024-06-03T14:02:31Z</cp:lastPrinted>
  <dcterms:created xsi:type="dcterms:W3CDTF">2024-05-31T22:00:50Z</dcterms:created>
  <dcterms:modified xsi:type="dcterms:W3CDTF">2024-11-13T16:48:22Z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0x010100F7BC671E88A3974E990BDA9703AF2E6B</vt:lpwstr>
  </property>
  <property fmtid="{D5CDD505-2E9C-101B-9397-08002B2CF9AE}" pid="3" name="MediaServiceImageTags">
    <vt:lpwstr/>
  </property>
</Properties>
</file>